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6E77D-840F-48CB-B2BE-01226A225738}" type="datetimeFigureOut">
              <a:rPr lang="es-CO" smtClean="0"/>
              <a:t>10/07/2014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B3E81-B822-4779-81F3-169D45F95219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19935693">
            <a:off x="-372914" y="2359897"/>
            <a:ext cx="95921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extrusionH="57150" prstMaterial="softEdge">
              <a:bevelT w="29210" h="16510" prst="slope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>
                  <a:prstDash val="solid"/>
                </a:ln>
                <a:solidFill>
                  <a:srgbClr val="7030A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58000" dir="5400000" sy="-100000" algn="bl" rotWithShape="0"/>
                </a:effectLst>
              </a:rPr>
              <a:t>PROYECTO FORMATIVO</a:t>
            </a:r>
            <a:endParaRPr lang="es-ES" sz="5400" b="1" dirty="0">
              <a:ln>
                <a:prstDash val="solid"/>
              </a:ln>
              <a:solidFill>
                <a:srgbClr val="7030A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321468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rgbClr val="7030A0"/>
                </a:solidFill>
                <a:latin typeface="Algerian" pitchFamily="82" charset="0"/>
              </a:rPr>
              <a:t>JULIANA ANDREA LARGO AGUDELO</a:t>
            </a:r>
            <a:br>
              <a:rPr lang="es-CO" b="1" dirty="0" smtClean="0">
                <a:solidFill>
                  <a:srgbClr val="7030A0"/>
                </a:solidFill>
                <a:latin typeface="Algerian" pitchFamily="82" charset="0"/>
              </a:rPr>
            </a:br>
            <a:r>
              <a:rPr lang="es-CO" b="1" dirty="0" smtClean="0">
                <a:solidFill>
                  <a:srgbClr val="7030A0"/>
                </a:solidFill>
                <a:latin typeface="Algerian" pitchFamily="82" charset="0"/>
              </a:rPr>
              <a:t>LINA MARIA RUIZ COLORADO</a:t>
            </a:r>
            <a:r>
              <a:rPr lang="es-CO" b="1" dirty="0" smtClean="0">
                <a:latin typeface="Algerian" pitchFamily="82" charset="0"/>
              </a:rPr>
              <a:t/>
            </a:r>
            <a:br>
              <a:rPr lang="es-CO" b="1" dirty="0" smtClean="0">
                <a:latin typeface="Algerian" pitchFamily="82" charset="0"/>
              </a:rPr>
            </a:br>
            <a:r>
              <a:rPr lang="es-CO" b="1" dirty="0">
                <a:latin typeface="Algerian" pitchFamily="82" charset="0"/>
              </a:rPr>
              <a:t/>
            </a:r>
            <a:br>
              <a:rPr lang="es-CO" b="1" dirty="0">
                <a:latin typeface="Algerian" pitchFamily="82" charset="0"/>
              </a:rPr>
            </a:br>
            <a:r>
              <a:rPr lang="es-CO" b="1" dirty="0" smtClean="0">
                <a:solidFill>
                  <a:schemeClr val="accent2">
                    <a:lumMod val="75000"/>
                  </a:schemeClr>
                </a:solidFill>
                <a:latin typeface="Algerian" pitchFamily="82" charset="0"/>
              </a:rPr>
              <a:t>GRADO:</a:t>
            </a:r>
            <a:r>
              <a:rPr lang="es-CO" b="1" dirty="0" smtClean="0">
                <a:latin typeface="Algerian" pitchFamily="82" charset="0"/>
              </a:rPr>
              <a:t/>
            </a:r>
            <a:br>
              <a:rPr lang="es-CO" b="1" dirty="0" smtClean="0">
                <a:latin typeface="Algerian" pitchFamily="82" charset="0"/>
              </a:rPr>
            </a:br>
            <a:r>
              <a:rPr lang="es-CO" b="1" dirty="0" smtClean="0">
                <a:solidFill>
                  <a:srgbClr val="7030A0"/>
                </a:solidFill>
                <a:latin typeface="Algerian" pitchFamily="82" charset="0"/>
              </a:rPr>
              <a:t>10°2</a:t>
            </a:r>
            <a:endParaRPr lang="es-CO" b="1" dirty="0">
              <a:solidFill>
                <a:srgbClr val="7030A0"/>
              </a:solidFill>
              <a:latin typeface="Algerian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5984" y="571480"/>
            <a:ext cx="43577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coolSlant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00B05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INTEGRANTES:</a:t>
            </a:r>
            <a:endParaRPr lang="es-ES" sz="5400" b="1" cap="none" spc="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00B05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357422" y="0"/>
            <a:ext cx="41434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BIOGRAFIA</a:t>
            </a:r>
            <a:endParaRPr lang="es-ES" sz="5400" b="1" cap="none" spc="0" dirty="0">
              <a:ln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  <p:pic>
        <p:nvPicPr>
          <p:cNvPr id="8" name="7 Imagen" descr="10492472_746099125435954_3934902258438581247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214686"/>
            <a:ext cx="1746660" cy="3429024"/>
          </a:xfrm>
          <a:prstGeom prst="rect">
            <a:avLst/>
          </a:prstGeom>
        </p:spPr>
      </p:pic>
      <p:sp>
        <p:nvSpPr>
          <p:cNvPr id="9" name="8 Llamada de nube"/>
          <p:cNvSpPr/>
          <p:nvPr/>
        </p:nvSpPr>
        <p:spPr>
          <a:xfrm>
            <a:off x="2000232" y="785794"/>
            <a:ext cx="6643734" cy="3500462"/>
          </a:xfrm>
          <a:prstGeom prst="cloudCallout">
            <a:avLst>
              <a:gd name="adj1" fmla="val -47291"/>
              <a:gd name="adj2" fmla="val 436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Soy Lina magia </a:t>
            </a:r>
            <a:r>
              <a:rPr lang="es-CO" sz="1500" dirty="0" smtClean="0"/>
              <a:t>Ruiz </a:t>
            </a:r>
            <a:r>
              <a:rPr lang="es-CO" sz="1500" dirty="0"/>
              <a:t>Jaramillo nací el 27 de abril en 1999 en el hospital san Vicente de </a:t>
            </a:r>
            <a:r>
              <a:rPr lang="es-CO" sz="1500" dirty="0" smtClean="0"/>
              <a:t>paúl </a:t>
            </a:r>
            <a:r>
              <a:rPr lang="es-CO" sz="1500" dirty="0"/>
              <a:t>mis padres se llaman </a:t>
            </a:r>
            <a:r>
              <a:rPr lang="es-CO" sz="1500" dirty="0" smtClean="0"/>
              <a:t>Stella </a:t>
            </a:r>
            <a:r>
              <a:rPr lang="es-CO" sz="1500" dirty="0"/>
              <a:t>Jaramillo otalvaro y mi padre se llama Aldemar </a:t>
            </a:r>
            <a:r>
              <a:rPr lang="es-CO" sz="1500" dirty="0" smtClean="0"/>
              <a:t>Ruiz </a:t>
            </a:r>
            <a:r>
              <a:rPr lang="es-CO" sz="1500" dirty="0"/>
              <a:t>lozano , cuando tenia 5 me fui a vivir a un pueblo llamado </a:t>
            </a:r>
            <a:r>
              <a:rPr lang="es-CO" sz="1500" dirty="0" smtClean="0"/>
              <a:t>Támesis </a:t>
            </a:r>
            <a:r>
              <a:rPr lang="es-CO" sz="1500" dirty="0"/>
              <a:t>que esta ubicado en el suroeste antioqueño . allá curse preescolar y primero de primaria en el 2006 me vine a vivir a </a:t>
            </a:r>
            <a:r>
              <a:rPr lang="es-CO" sz="1500" dirty="0" smtClean="0"/>
              <a:t>Medellín </a:t>
            </a:r>
            <a:r>
              <a:rPr lang="es-CO" sz="1500" dirty="0"/>
              <a:t>y en </a:t>
            </a:r>
            <a:r>
              <a:rPr lang="es-CO" sz="1500" dirty="0" smtClean="0"/>
              <a:t>el colegio </a:t>
            </a:r>
            <a:r>
              <a:rPr lang="es-CO" sz="1500" dirty="0"/>
              <a:t>la contra al </a:t>
            </a:r>
            <a:r>
              <a:rPr lang="es-CO" sz="1500" dirty="0" smtClean="0"/>
              <a:t>empecé </a:t>
            </a:r>
            <a:r>
              <a:rPr lang="es-CO" sz="1500" dirty="0"/>
              <a:t>a cursar grado 2 y </a:t>
            </a:r>
            <a:r>
              <a:rPr lang="es-CO" sz="1500" dirty="0" smtClean="0"/>
              <a:t>ahí </a:t>
            </a:r>
            <a:r>
              <a:rPr lang="es-CO" sz="1500" dirty="0"/>
              <a:t>curse todos mis años escolares hasta 5° de ahí me trasladaron al colegio Alfredo cock Arango a cursar mi </a:t>
            </a:r>
            <a:r>
              <a:rPr lang="es-CO" sz="1500" dirty="0" smtClean="0"/>
              <a:t>bachiller.</a:t>
            </a:r>
            <a:endParaRPr lang="es-CO" sz="15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Llamada de nube"/>
          <p:cNvSpPr/>
          <p:nvPr/>
        </p:nvSpPr>
        <p:spPr>
          <a:xfrm>
            <a:off x="1357290" y="142852"/>
            <a:ext cx="7215238" cy="3429024"/>
          </a:xfrm>
          <a:prstGeom prst="cloudCallout">
            <a:avLst>
              <a:gd name="adj1" fmla="val -31176"/>
              <a:gd name="adj2" fmla="val 58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Soy Juliana Andrea largo agudelo Naci el día 03 de diciembre de 1998, en el hospital la general, Mis padres se llaman Hermes Alain largo  piedrahita y magnolia agudelo espinosa, Toda mi vida e vivido acá en Medellín, me He pasado de casa ya varias veces e estado en varios colegios, Ahora mi estadía es el Alfredo cock Arango, espero que así siga y graduarme como Técnico en sistemas.</a:t>
            </a:r>
            <a:endParaRPr lang="es-CO" dirty="0"/>
          </a:p>
        </p:txBody>
      </p:sp>
      <p:pic>
        <p:nvPicPr>
          <p:cNvPr id="7" name="6 Imagen" descr="DSC_00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214686"/>
            <a:ext cx="2295463" cy="3429024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57290" y="214290"/>
            <a:ext cx="62865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REGLAS DEL GRUPO</a:t>
            </a:r>
            <a:endParaRPr lang="es-ES" sz="5400" b="1" cap="none" spc="0" dirty="0">
              <a:ln w="17780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214414" y="1643050"/>
            <a:ext cx="7215238" cy="3571900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Wingdings" pitchFamily="2" charset="2"/>
              <a:buChar char="v"/>
            </a:pPr>
            <a:r>
              <a:rPr lang="es-CO" dirty="0" smtClean="0"/>
              <a:t>Días del trabajo: Lunes y Viernes en la noche.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s-CO" dirty="0" smtClean="0"/>
              <a:t>No se trabaja Esos días si tenemos mucha Tarea.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s-CO" dirty="0" smtClean="0"/>
              <a:t>Solo faltar si  hay un problema grave.</a:t>
            </a:r>
          </a:p>
          <a:p>
            <a:pPr marL="514350" lvl="7" indent="-514350" algn="just">
              <a:buFont typeface="Wingdings" pitchFamily="2" charset="2"/>
              <a:buChar char="v"/>
            </a:pPr>
            <a:r>
              <a:rPr lang="es-CO" sz="3200" dirty="0" smtClean="0"/>
              <a:t>Ser puntual con el horario.</a:t>
            </a:r>
          </a:p>
          <a:p>
            <a:pPr marL="514350" lvl="7" indent="-514350" algn="just">
              <a:buFont typeface="Wingdings" pitchFamily="2" charset="2"/>
              <a:buChar char="v"/>
            </a:pPr>
            <a:r>
              <a:rPr lang="es-CO" sz="3200" dirty="0" smtClean="0"/>
              <a:t> Cuando  es trabajar, es a trabajar.</a:t>
            </a:r>
          </a:p>
          <a:p>
            <a:pPr marL="514350" lvl="7" indent="-514350" algn="just">
              <a:buFont typeface="Wingdings" pitchFamily="2" charset="2"/>
              <a:buChar char="v"/>
            </a:pPr>
            <a:r>
              <a:rPr lang="es-CO" sz="3200" dirty="0" smtClean="0"/>
              <a:t>No se puede venir a solo  hablar O jugar.</a:t>
            </a:r>
          </a:p>
          <a:p>
            <a:pPr marL="514350" indent="-514350" algn="just">
              <a:buFont typeface="Wingdings" pitchFamily="2" charset="2"/>
              <a:buChar char="v"/>
            </a:pPr>
            <a:endParaRPr lang="es-CO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285852" y="1643050"/>
            <a:ext cx="6786610" cy="207170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s-CO" dirty="0"/>
              <a:t>Un casco que tenga bluetooh para poder hacer conexión de </a:t>
            </a:r>
            <a:r>
              <a:rPr lang="es-CO" dirty="0" smtClean="0"/>
              <a:t>llamada.</a:t>
            </a:r>
          </a:p>
          <a:p>
            <a:pPr>
              <a:buFont typeface="Wingdings" pitchFamily="2" charset="2"/>
              <a:buChar char="ü"/>
            </a:pPr>
            <a:r>
              <a:rPr lang="es-CO" dirty="0"/>
              <a:t>Una casa </a:t>
            </a:r>
            <a:r>
              <a:rPr lang="es-CO" dirty="0" smtClean="0"/>
              <a:t>ecológica.</a:t>
            </a:r>
          </a:p>
          <a:p>
            <a:pPr>
              <a:buFont typeface="Wingdings" pitchFamily="2" charset="2"/>
              <a:buChar char="ü"/>
            </a:pPr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1357290" y="357166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extrusionH="57150" prstMaterial="softEdge">
              <a:bevelT w="29210" h="16510" prst="convex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LLUVIA DE IDEAS</a:t>
            </a:r>
            <a:endParaRPr lang="es-ES" sz="5400" b="1" cap="none" spc="0" dirty="0">
              <a:ln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268</Words>
  <Application>Microsoft Office PowerPoint</Application>
  <PresentationFormat>Presentación en pantalla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JULIANA ANDREA LARGO AGUDELO LINA MARIA RUIZ COLORADO  GRADO: 10°2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JULIANA ANDREA LARGO AGUDELO LINA MARIA RUIZ COLORADO  GRADO: 10°2</dc:title>
  <dc:creator>JULIETA</dc:creator>
  <cp:lastModifiedBy>JULIETA</cp:lastModifiedBy>
  <cp:revision>8</cp:revision>
  <dcterms:created xsi:type="dcterms:W3CDTF">2014-07-11T04:09:56Z</dcterms:created>
  <dcterms:modified xsi:type="dcterms:W3CDTF">2014-07-11T05:26:13Z</dcterms:modified>
</cp:coreProperties>
</file>